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9144000" cy="1625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32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officegen</dc:creator>
  <cp:lastModifiedBy>yus.hardianto27@gmail.com</cp:lastModifiedBy>
  <cp:revision>2</cp:revision>
  <dcterms:created xsi:type="dcterms:W3CDTF">2020-08-03T03:13:06Z</dcterms:created>
  <dcterms:modified xsi:type="dcterms:W3CDTF">2020-08-03T03:18:43Z</dcterms:modified>
</cp:coreProperties>
</file>